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A55E6C-C79A-4923-AA1E-E54B37906384}">
  <a:tblStyle styleId="{AFA55E6C-C79A-4923-AA1E-E54B379063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35371c8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35371c8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35371c8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35371c8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>
            <a:spLocks noGrp="1"/>
          </p:cNvSpPr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Final Project: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 txBox="1">
            <a:spLocks noGrp="1"/>
          </p:cNvSpPr>
          <p:nvPr>
            <p:ph type="subTitle" idx="1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81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1"/>
          <p:cNvSpPr txBox="1">
            <a:spLocks noGrp="1"/>
          </p:cNvSpPr>
          <p:nvPr>
            <p:ph type="subTitle" idx="2"/>
          </p:nvPr>
        </p:nvSpPr>
        <p:spPr>
          <a:xfrm>
            <a:off x="-12300" y="1471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>
            <a:spLocks noGrp="1"/>
          </p:cNvSpPr>
          <p:nvPr>
            <p:ph type="subTitle" idx="3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Scikit-Learn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>
            <a:spLocks noGrp="1"/>
          </p:cNvSpPr>
          <p:nvPr>
            <p:ph type="subTitle" idx="4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{AFA55E6C-C79A-4923-AA1E-E54B37906384}</a:tableStyleId>
              </a:tblPr>
              <a:tblGrid>
                <a:gridCol w="180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1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1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data deep-dive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Suggested Final Project: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2"/>
          <p:cNvSpPr txBox="1">
            <a:spLocks noGrp="1"/>
          </p:cNvSpPr>
          <p:nvPr>
            <p:ph type="subTitle" idx="2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learn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lang="en" b="1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30" name="Google Shape;113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36" name="Google Shape;113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37" name="Google Shape;113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39" name="Google Shape;1139;p6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0" name="Google Shape;1140;p6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1" name="Google Shape;1141;p6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can be from both classes.</a:t>
            </a:r>
            <a:endParaRPr sz="1800"/>
          </a:p>
        </p:txBody>
      </p:sp>
      <p:sp>
        <p:nvSpPr>
          <p:cNvPr id="1142" name="Google Shape;1142;p6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8" name="Google Shape;114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On-screen Show (16:9)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Amatic SC</vt:lpstr>
      <vt:lpstr>Arial</vt:lpstr>
      <vt:lpstr>Inconsolata</vt:lpstr>
      <vt:lpstr>Roboto</vt:lpstr>
      <vt:lpstr>Roboto Light</vt:lpstr>
      <vt:lpstr>Roboto Medium</vt:lpstr>
      <vt:lpstr>Roboto Thin</vt:lpstr>
      <vt:lpstr>Simple Light</vt:lpstr>
      <vt:lpstr>The Final Push</vt:lpstr>
      <vt:lpstr>Final Project Requirements</vt:lpstr>
      <vt:lpstr>Do What Your Heart Commands</vt:lpstr>
      <vt:lpstr>Suggested Final Project: Demystifying ML</vt:lpstr>
      <vt:lpstr>Suggested Final Project: Demystifying ML </vt:lpstr>
      <vt:lpstr>The key is to show the  value of what you know.  </vt:lpstr>
      <vt:lpstr>Final Project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Push</dc:title>
  <cp:lastModifiedBy>Tim Netherton</cp:lastModifiedBy>
  <cp:revision>1</cp:revision>
  <dcterms:modified xsi:type="dcterms:W3CDTF">2019-06-01T18:15:00Z</dcterms:modified>
</cp:coreProperties>
</file>